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4/22/2020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4/22/2020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Mrs Wraith’s weekly writing challenges </a:t>
            </a:r>
            <a:endParaRPr lang="en-GB" dirty="0"/>
          </a:p>
        </p:txBody>
      </p:sp>
      <p:pic>
        <p:nvPicPr>
          <p:cNvPr id="4" name="Picture 3"/>
          <p:cNvPicPr>
            <a:picLocks noChangeAspect="1"/>
          </p:cNvPicPr>
          <p:nvPr/>
        </p:nvPicPr>
        <p:blipFill>
          <a:blip r:embed="rId2"/>
          <a:stretch>
            <a:fillRect/>
          </a:stretch>
        </p:blipFill>
        <p:spPr>
          <a:xfrm>
            <a:off x="3022704" y="4546068"/>
            <a:ext cx="1999661" cy="2493480"/>
          </a:xfrm>
          <a:prstGeom prst="rect">
            <a:avLst/>
          </a:prstGeom>
        </p:spPr>
      </p:pic>
      <p:sp>
        <p:nvSpPr>
          <p:cNvPr id="6" name="Oval Callout 5"/>
          <p:cNvSpPr/>
          <p:nvPr/>
        </p:nvSpPr>
        <p:spPr>
          <a:xfrm>
            <a:off x="5169626" y="3338452"/>
            <a:ext cx="5395211" cy="2415233"/>
          </a:xfrm>
          <a:prstGeom prst="wedgeEllipseCallout">
            <a:avLst>
              <a:gd name="adj1" fmla="val -57832"/>
              <a:gd name="adj2" fmla="val 4450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500467" y="3514151"/>
            <a:ext cx="4529797" cy="1938992"/>
          </a:xfrm>
          <a:prstGeom prst="rect">
            <a:avLst/>
          </a:prstGeom>
          <a:noFill/>
        </p:spPr>
        <p:txBody>
          <a:bodyPr wrap="square" rtlCol="0">
            <a:spAutoFit/>
          </a:bodyPr>
          <a:lstStyle/>
          <a:p>
            <a:pPr algn="ctr"/>
            <a:r>
              <a:rPr lang="en-GB" sz="2400" dirty="0" smtClean="0">
                <a:latin typeface="+mj-lt"/>
              </a:rPr>
              <a:t>Hello Banks Lane! </a:t>
            </a:r>
          </a:p>
          <a:p>
            <a:pPr algn="ctr"/>
            <a:r>
              <a:rPr lang="en-GB" sz="2400" dirty="0" smtClean="0">
                <a:latin typeface="+mj-lt"/>
              </a:rPr>
              <a:t>Each week I will set 3 new writing challenges for you to have a go at in your learning logs. Have fun and send us your amazing ideas.  </a:t>
            </a:r>
            <a:endParaRPr lang="en-GB" sz="2400" dirty="0">
              <a:latin typeface="+mj-lt"/>
            </a:endParaRPr>
          </a:p>
        </p:txBody>
      </p:sp>
    </p:spTree>
    <p:extLst>
      <p:ext uri="{BB962C8B-B14F-4D97-AF65-F5344CB8AC3E}">
        <p14:creationId xmlns:p14="http://schemas.microsoft.com/office/powerpoint/2010/main" val="4016563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392" y="165296"/>
            <a:ext cx="5630593" cy="1151965"/>
          </a:xfrm>
        </p:spPr>
        <p:txBody>
          <a:bodyPr/>
          <a:lstStyle/>
          <a:p>
            <a:pPr algn="ctr"/>
            <a:r>
              <a:rPr lang="en-GB" u="sng" dirty="0" smtClean="0"/>
              <a:t>1</a:t>
            </a:r>
            <a:r>
              <a:rPr lang="en-GB" u="sng" dirty="0" smtClean="0"/>
              <a:t>. Friend swap </a:t>
            </a:r>
            <a:endParaRPr lang="en-GB" u="sng" dirty="0"/>
          </a:p>
        </p:txBody>
      </p:sp>
      <p:pic>
        <p:nvPicPr>
          <p:cNvPr id="5" name="Picture 4"/>
          <p:cNvPicPr>
            <a:picLocks noChangeAspect="1"/>
          </p:cNvPicPr>
          <p:nvPr/>
        </p:nvPicPr>
        <p:blipFill>
          <a:blip r:embed="rId2"/>
          <a:stretch>
            <a:fillRect/>
          </a:stretch>
        </p:blipFill>
        <p:spPr>
          <a:xfrm>
            <a:off x="5117857" y="4812918"/>
            <a:ext cx="1999661" cy="2493480"/>
          </a:xfrm>
          <a:prstGeom prst="rect">
            <a:avLst/>
          </a:prstGeom>
        </p:spPr>
      </p:pic>
      <p:sp>
        <p:nvSpPr>
          <p:cNvPr id="6" name="Oval Callout 5"/>
          <p:cNvSpPr/>
          <p:nvPr/>
        </p:nvSpPr>
        <p:spPr>
          <a:xfrm>
            <a:off x="141411" y="1033324"/>
            <a:ext cx="5760720" cy="4149969"/>
          </a:xfrm>
          <a:prstGeom prst="wedgeEllipseCallout">
            <a:avLst>
              <a:gd name="adj1" fmla="val 39569"/>
              <a:gd name="adj2" fmla="val 574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42805" y="1673597"/>
            <a:ext cx="4557932" cy="3139321"/>
          </a:xfrm>
          <a:prstGeom prst="rect">
            <a:avLst/>
          </a:prstGeom>
          <a:noFill/>
        </p:spPr>
        <p:txBody>
          <a:bodyPr wrap="square" rtlCol="0">
            <a:spAutoFit/>
          </a:bodyPr>
          <a:lstStyle/>
          <a:p>
            <a:pPr algn="ctr"/>
            <a:r>
              <a:rPr lang="en-GB" sz="2200" b="1" dirty="0" smtClean="0">
                <a:latin typeface="Comic Sans MS" panose="030F0702030302020204" pitchFamily="66" charset="0"/>
              </a:rPr>
              <a:t>It’s difficult at the moment as we can’t see our friends face to face. Who is the first friend that pops into your head? Write down their name. Now imagine you swap bodies with them for a day! Write about the day you would have as them!</a:t>
            </a:r>
            <a:endParaRPr lang="en-GB" sz="2200"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7117518" y="1317261"/>
            <a:ext cx="4286250" cy="4286250"/>
          </a:xfrm>
          <a:prstGeom prst="rect">
            <a:avLst/>
          </a:prstGeom>
        </p:spPr>
      </p:pic>
    </p:spTree>
    <p:extLst>
      <p:ext uri="{BB962C8B-B14F-4D97-AF65-F5344CB8AC3E}">
        <p14:creationId xmlns:p14="http://schemas.microsoft.com/office/powerpoint/2010/main" val="327285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36" y="119130"/>
            <a:ext cx="10396882" cy="1410287"/>
          </a:xfrm>
        </p:spPr>
        <p:txBody>
          <a:bodyPr>
            <a:normAutofit/>
          </a:bodyPr>
          <a:lstStyle/>
          <a:p>
            <a:pPr algn="ctr"/>
            <a:r>
              <a:rPr lang="en-GB" u="sng" dirty="0"/>
              <a:t>2</a:t>
            </a:r>
            <a:r>
              <a:rPr lang="en-GB" u="sng" dirty="0" smtClean="0"/>
              <a:t>. year </a:t>
            </a:r>
            <a:r>
              <a:rPr lang="en-GB" u="sng" dirty="0" smtClean="0"/>
              <a:t>2220</a:t>
            </a:r>
            <a:r>
              <a:rPr lang="en-GB" u="sng" dirty="0" smtClean="0"/>
              <a:t> </a:t>
            </a:r>
            <a:endParaRPr lang="en-GB" sz="4900" dirty="0"/>
          </a:p>
        </p:txBody>
      </p:sp>
      <p:pic>
        <p:nvPicPr>
          <p:cNvPr id="11" name="Content Placeholder 10"/>
          <p:cNvPicPr>
            <a:picLocks noGrp="1" noChangeAspect="1"/>
          </p:cNvPicPr>
          <p:nvPr>
            <p:ph sz="quarter" idx="13"/>
          </p:nvPr>
        </p:nvPicPr>
        <p:blipFill>
          <a:blip r:embed="rId2"/>
          <a:stretch>
            <a:fillRect/>
          </a:stretch>
        </p:blipFill>
        <p:spPr>
          <a:xfrm>
            <a:off x="234917" y="1261092"/>
            <a:ext cx="3086402" cy="1734166"/>
          </a:xfrm>
          <a:prstGeom prst="rect">
            <a:avLst/>
          </a:prstGeom>
        </p:spPr>
      </p:pic>
      <p:sp>
        <p:nvSpPr>
          <p:cNvPr id="5" name="Oval Callout 4"/>
          <p:cNvSpPr/>
          <p:nvPr/>
        </p:nvSpPr>
        <p:spPr>
          <a:xfrm>
            <a:off x="5739619" y="1850966"/>
            <a:ext cx="6091310" cy="4149969"/>
          </a:xfrm>
          <a:prstGeom prst="wedgeEllipseCallout">
            <a:avLst>
              <a:gd name="adj1" fmla="val -66099"/>
              <a:gd name="adj2" fmla="val 465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3309717" y="4909771"/>
            <a:ext cx="1441545" cy="144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651306" y="2340900"/>
            <a:ext cx="4267935" cy="3170099"/>
          </a:xfrm>
          <a:prstGeom prst="rect">
            <a:avLst/>
          </a:prstGeom>
          <a:noFill/>
        </p:spPr>
        <p:txBody>
          <a:bodyPr wrap="square" rtlCol="0">
            <a:spAutoFit/>
          </a:bodyPr>
          <a:lstStyle/>
          <a:p>
            <a:pPr algn="ctr"/>
            <a:r>
              <a:rPr lang="en-GB" sz="2000" dirty="0" smtClean="0"/>
              <a:t>You are living history at the minute Banks Lane! The year 2020 and the impact of Covid-19 will be studied all across the world in years to come by children your age. </a:t>
            </a:r>
            <a:r>
              <a:rPr lang="en-GB" sz="2000" dirty="0"/>
              <a:t>W</a:t>
            </a:r>
            <a:r>
              <a:rPr lang="en-GB" sz="2000" dirty="0" smtClean="0"/>
              <a:t>rite a letter to the children in the year 2220. Tell them all about what is happening in your world now? What is it like for you and your family? What are you enjoying? What challenges do you face? </a:t>
            </a:r>
            <a:endParaRPr lang="en-GB" sz="2000" dirty="0"/>
          </a:p>
        </p:txBody>
      </p:sp>
      <p:pic>
        <p:nvPicPr>
          <p:cNvPr id="9" name="Picture 8"/>
          <p:cNvPicPr>
            <a:picLocks noChangeAspect="1"/>
          </p:cNvPicPr>
          <p:nvPr/>
        </p:nvPicPr>
        <p:blipFill>
          <a:blip r:embed="rId4"/>
          <a:stretch>
            <a:fillRect/>
          </a:stretch>
        </p:blipFill>
        <p:spPr>
          <a:xfrm>
            <a:off x="337766" y="3309571"/>
            <a:ext cx="2857500" cy="1600200"/>
          </a:xfrm>
          <a:prstGeom prst="rect">
            <a:avLst/>
          </a:prstGeom>
        </p:spPr>
      </p:pic>
      <p:pic>
        <p:nvPicPr>
          <p:cNvPr id="12" name="Picture 11"/>
          <p:cNvPicPr>
            <a:picLocks noChangeAspect="1"/>
          </p:cNvPicPr>
          <p:nvPr/>
        </p:nvPicPr>
        <p:blipFill>
          <a:blip r:embed="rId5"/>
          <a:stretch>
            <a:fillRect/>
          </a:stretch>
        </p:blipFill>
        <p:spPr>
          <a:xfrm>
            <a:off x="3395955" y="1560999"/>
            <a:ext cx="2521519" cy="1325831"/>
          </a:xfrm>
          <a:prstGeom prst="rect">
            <a:avLst/>
          </a:prstGeom>
        </p:spPr>
      </p:pic>
      <p:pic>
        <p:nvPicPr>
          <p:cNvPr id="13" name="Picture 12"/>
          <p:cNvPicPr>
            <a:picLocks noChangeAspect="1"/>
          </p:cNvPicPr>
          <p:nvPr/>
        </p:nvPicPr>
        <p:blipFill>
          <a:blip r:embed="rId6"/>
          <a:stretch>
            <a:fillRect/>
          </a:stretch>
        </p:blipFill>
        <p:spPr>
          <a:xfrm>
            <a:off x="3399229" y="3309571"/>
            <a:ext cx="2085073" cy="1387521"/>
          </a:xfrm>
          <a:prstGeom prst="rect">
            <a:avLst/>
          </a:prstGeom>
        </p:spPr>
      </p:pic>
    </p:spTree>
    <p:extLst>
      <p:ext uri="{BB962C8B-B14F-4D97-AF65-F5344CB8AC3E}">
        <p14:creationId xmlns:p14="http://schemas.microsoft.com/office/powerpoint/2010/main" val="253015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738" y="0"/>
            <a:ext cx="6467622" cy="1151965"/>
          </a:xfrm>
        </p:spPr>
        <p:txBody>
          <a:bodyPr>
            <a:normAutofit/>
          </a:bodyPr>
          <a:lstStyle/>
          <a:p>
            <a:pPr algn="ctr"/>
            <a:r>
              <a:rPr lang="en-GB" u="sng" dirty="0" smtClean="0"/>
              <a:t>3</a:t>
            </a:r>
            <a:r>
              <a:rPr lang="en-GB" u="sng" dirty="0" smtClean="0"/>
              <a:t>. Tea with the queen</a:t>
            </a:r>
            <a:endParaRPr lang="en-GB" u="sng" dirty="0"/>
          </a:p>
        </p:txBody>
      </p:sp>
      <p:pic>
        <p:nvPicPr>
          <p:cNvPr id="5" name="Picture 4"/>
          <p:cNvPicPr>
            <a:picLocks noChangeAspect="1"/>
          </p:cNvPicPr>
          <p:nvPr/>
        </p:nvPicPr>
        <p:blipFill>
          <a:blip r:embed="rId2"/>
          <a:stretch>
            <a:fillRect/>
          </a:stretch>
        </p:blipFill>
        <p:spPr>
          <a:xfrm>
            <a:off x="5117857" y="4812918"/>
            <a:ext cx="1999661" cy="2493480"/>
          </a:xfrm>
          <a:prstGeom prst="rect">
            <a:avLst/>
          </a:prstGeom>
        </p:spPr>
      </p:pic>
      <p:sp>
        <p:nvSpPr>
          <p:cNvPr id="6" name="Oval Callout 5"/>
          <p:cNvSpPr/>
          <p:nvPr/>
        </p:nvSpPr>
        <p:spPr>
          <a:xfrm>
            <a:off x="6098345" y="990105"/>
            <a:ext cx="5760720" cy="4149969"/>
          </a:xfrm>
          <a:prstGeom prst="wedgeEllipseCallout">
            <a:avLst>
              <a:gd name="adj1" fmla="val -38087"/>
              <a:gd name="adj2" fmla="val 665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820190" y="1354422"/>
            <a:ext cx="4267935" cy="3785652"/>
          </a:xfrm>
          <a:prstGeom prst="rect">
            <a:avLst/>
          </a:prstGeom>
          <a:noFill/>
        </p:spPr>
        <p:txBody>
          <a:bodyPr wrap="square" rtlCol="0">
            <a:spAutoFit/>
          </a:bodyPr>
          <a:lstStyle/>
          <a:p>
            <a:pPr algn="ctr"/>
            <a:r>
              <a:rPr lang="en-GB" sz="2000" dirty="0" smtClean="0"/>
              <a:t>Pretend you have been invited to Buckingham Palace to have tea with the Queen. </a:t>
            </a:r>
          </a:p>
          <a:p>
            <a:pPr algn="ctr"/>
            <a:r>
              <a:rPr lang="en-GB" sz="2000" dirty="0" smtClean="0"/>
              <a:t>Why have you been invited? </a:t>
            </a:r>
          </a:p>
          <a:p>
            <a:pPr algn="ctr"/>
            <a:r>
              <a:rPr lang="en-GB" sz="2000" dirty="0" smtClean="0"/>
              <a:t>What special thing have you done?</a:t>
            </a:r>
          </a:p>
          <a:p>
            <a:pPr algn="ctr"/>
            <a:r>
              <a:rPr lang="en-GB" sz="2000" dirty="0" smtClean="0"/>
              <a:t> What would you WEAR?? </a:t>
            </a:r>
          </a:p>
          <a:p>
            <a:pPr algn="ctr"/>
            <a:r>
              <a:rPr lang="en-GB" sz="2000" dirty="0" smtClean="0"/>
              <a:t>What would you say?</a:t>
            </a:r>
          </a:p>
          <a:p>
            <a:pPr algn="ctr"/>
            <a:r>
              <a:rPr lang="en-GB" sz="2000" dirty="0" smtClean="0"/>
              <a:t> Who  would you take? </a:t>
            </a:r>
          </a:p>
          <a:p>
            <a:pPr algn="ctr"/>
            <a:r>
              <a:rPr lang="en-GB" sz="2000" dirty="0" smtClean="0"/>
              <a:t>Write a diary about your afternoon with the Queen - remember to include all the details! </a:t>
            </a:r>
          </a:p>
          <a:p>
            <a:pPr algn="ctr"/>
            <a:endParaRPr lang="en-GB" sz="2000" dirty="0" smtClean="0"/>
          </a:p>
        </p:txBody>
      </p:sp>
      <p:pic>
        <p:nvPicPr>
          <p:cNvPr id="9" name="Picture 8"/>
          <p:cNvPicPr>
            <a:picLocks noChangeAspect="1"/>
          </p:cNvPicPr>
          <p:nvPr/>
        </p:nvPicPr>
        <p:blipFill>
          <a:blip r:embed="rId3"/>
          <a:stretch>
            <a:fillRect/>
          </a:stretch>
        </p:blipFill>
        <p:spPr>
          <a:xfrm>
            <a:off x="307635" y="1151965"/>
            <a:ext cx="2928701" cy="1735155"/>
          </a:xfrm>
          <a:prstGeom prst="rect">
            <a:avLst/>
          </a:prstGeom>
        </p:spPr>
      </p:pic>
      <p:pic>
        <p:nvPicPr>
          <p:cNvPr id="10" name="Picture 9"/>
          <p:cNvPicPr>
            <a:picLocks noChangeAspect="1"/>
          </p:cNvPicPr>
          <p:nvPr/>
        </p:nvPicPr>
        <p:blipFill>
          <a:blip r:embed="rId4"/>
          <a:stretch>
            <a:fillRect/>
          </a:stretch>
        </p:blipFill>
        <p:spPr>
          <a:xfrm>
            <a:off x="1692134" y="3194269"/>
            <a:ext cx="2880840" cy="1892826"/>
          </a:xfrm>
          <a:prstGeom prst="rect">
            <a:avLst/>
          </a:prstGeom>
        </p:spPr>
      </p:pic>
      <p:pic>
        <p:nvPicPr>
          <p:cNvPr id="11" name="Picture 10"/>
          <p:cNvPicPr>
            <a:picLocks noChangeAspect="1"/>
          </p:cNvPicPr>
          <p:nvPr/>
        </p:nvPicPr>
        <p:blipFill>
          <a:blip r:embed="rId5"/>
          <a:stretch>
            <a:fillRect/>
          </a:stretch>
        </p:blipFill>
        <p:spPr>
          <a:xfrm>
            <a:off x="3449593" y="1258319"/>
            <a:ext cx="2287830" cy="1522447"/>
          </a:xfrm>
          <a:prstGeom prst="rect">
            <a:avLst/>
          </a:prstGeom>
        </p:spPr>
      </p:pic>
    </p:spTree>
    <p:extLst>
      <p:ext uri="{BB962C8B-B14F-4D97-AF65-F5344CB8AC3E}">
        <p14:creationId xmlns:p14="http://schemas.microsoft.com/office/powerpoint/2010/main" val="13365295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117</TotalTime>
  <Words>245</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Comic Sans MS</vt:lpstr>
      <vt:lpstr>Impact</vt:lpstr>
      <vt:lpstr>Main Event</vt:lpstr>
      <vt:lpstr>Mrs Wraith’s weekly writing challenges </vt:lpstr>
      <vt:lpstr>1. Friend swap </vt:lpstr>
      <vt:lpstr>2. year 2220 </vt:lpstr>
      <vt:lpstr>3. Tea with the queen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Wraith’s weekly writing challenges</dc:title>
  <dc:creator>Paul Wraith</dc:creator>
  <cp:lastModifiedBy>Paul Wraith</cp:lastModifiedBy>
  <cp:revision>13</cp:revision>
  <dcterms:created xsi:type="dcterms:W3CDTF">2020-04-01T08:02:33Z</dcterms:created>
  <dcterms:modified xsi:type="dcterms:W3CDTF">2020-04-22T10:02:18Z</dcterms:modified>
</cp:coreProperties>
</file>