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5" d="100"/>
          <a:sy n="85" d="100"/>
        </p:scale>
        <p:origin x="-10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Mrs Wraith’s weekly writing challenges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04" y="4546068"/>
            <a:ext cx="1999661" cy="249348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169626" y="3338452"/>
            <a:ext cx="5395211" cy="2415233"/>
          </a:xfrm>
          <a:prstGeom prst="wedgeEllipseCallout">
            <a:avLst>
              <a:gd name="adj1" fmla="val -57832"/>
              <a:gd name="adj2" fmla="val 4450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00467" y="3514151"/>
            <a:ext cx="4529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Hello Banks Lane! </a:t>
            </a:r>
          </a:p>
          <a:p>
            <a:pPr algn="ctr"/>
            <a:r>
              <a:rPr lang="en-GB" sz="2400" dirty="0" smtClean="0">
                <a:latin typeface="+mj-lt"/>
              </a:rPr>
              <a:t>Each week I will set 3 new writing challenges for you to have a go at in your learning logs. Have fun and send us your amazing ideas. 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5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329" y="0"/>
            <a:ext cx="5630593" cy="1151965"/>
          </a:xfrm>
        </p:spPr>
        <p:txBody>
          <a:bodyPr/>
          <a:lstStyle/>
          <a:p>
            <a:pPr algn="ctr"/>
            <a:r>
              <a:rPr lang="en-GB" u="sng" dirty="0" smtClean="0"/>
              <a:t>1</a:t>
            </a:r>
            <a:r>
              <a:rPr lang="en-GB" u="sng" dirty="0" smtClean="0"/>
              <a:t>. Who lives here? 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221" y="4895301"/>
            <a:ext cx="1999661" cy="249348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4089" y="924009"/>
            <a:ext cx="5681581" cy="4505327"/>
          </a:xfrm>
          <a:prstGeom prst="wedgeEllipseCallout">
            <a:avLst>
              <a:gd name="adj1" fmla="val 31206"/>
              <a:gd name="adj2" fmla="val 49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63" y="1329857"/>
            <a:ext cx="5535831" cy="36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1950" y="1591623"/>
            <a:ext cx="40251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One day you are playing in the garden and you discover a small house made from stone... 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Who lives in this house? </a:t>
            </a: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Where is it exactly?</a:t>
            </a:r>
          </a:p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What is it like inside? 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Write a short about your door – no more than 500 words!</a:t>
            </a:r>
          </a:p>
        </p:txBody>
      </p:sp>
    </p:spTree>
    <p:extLst>
      <p:ext uri="{BB962C8B-B14F-4D97-AF65-F5344CB8AC3E}">
        <p14:creationId xmlns:p14="http://schemas.microsoft.com/office/powerpoint/2010/main" val="3272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76" y="-62828"/>
            <a:ext cx="10396882" cy="1410287"/>
          </a:xfrm>
        </p:spPr>
        <p:txBody>
          <a:bodyPr>
            <a:normAutofit/>
          </a:bodyPr>
          <a:lstStyle/>
          <a:p>
            <a:pPr algn="ctr"/>
            <a:r>
              <a:rPr lang="en-GB" u="sng" dirty="0"/>
              <a:t>2</a:t>
            </a:r>
            <a:r>
              <a:rPr lang="en-GB" u="sng" dirty="0" smtClean="0"/>
              <a:t>. Where will you go? </a:t>
            </a:r>
            <a:endParaRPr lang="en-GB" sz="4900" dirty="0"/>
          </a:p>
        </p:txBody>
      </p:sp>
      <p:sp>
        <p:nvSpPr>
          <p:cNvPr id="5" name="Oval Callout 4"/>
          <p:cNvSpPr/>
          <p:nvPr/>
        </p:nvSpPr>
        <p:spPr>
          <a:xfrm>
            <a:off x="5524467" y="1174376"/>
            <a:ext cx="6091310" cy="4701053"/>
          </a:xfrm>
          <a:prstGeom prst="wedgeEllipseCallout">
            <a:avLst>
              <a:gd name="adj1" fmla="val -66099"/>
              <a:gd name="adj2" fmla="val 465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17" y="4909771"/>
            <a:ext cx="1441545" cy="144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580093" y="1690759"/>
            <a:ext cx="42582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Draw a picture of your feet or draw around your feet in your book.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At the moment, our feet are not travelling very far! Inside your feet, </a:t>
            </a:r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rite down all the places they will travel when lockdown is over. Maybe they will go to: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grandparents house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t</a:t>
            </a:r>
            <a:r>
              <a:rPr lang="en-GB" dirty="0" smtClean="0">
                <a:latin typeface="Comic Sans MS" panose="030F0702030302020204" pitchFamily="66" charset="0"/>
              </a:rPr>
              <a:t>he park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friend’s house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chool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countryside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favourite restaurant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 bwMode="auto">
          <a:xfrm>
            <a:off x="1005228" y="1312244"/>
            <a:ext cx="3244043" cy="34777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073" y="-4295"/>
            <a:ext cx="6467622" cy="115196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/>
              <a:t>3</a:t>
            </a:r>
            <a:r>
              <a:rPr lang="en-GB" u="sng" dirty="0" smtClean="0"/>
              <a:t>. </a:t>
            </a:r>
            <a:r>
              <a:rPr lang="en-GB" u="sng" dirty="0" smtClean="0"/>
              <a:t>Zoo escape!</a:t>
            </a:r>
            <a:r>
              <a:rPr lang="en-GB" u="sng" dirty="0" smtClean="0"/>
              <a:t> 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092" y="4878232"/>
            <a:ext cx="1999661" cy="249348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30347" y="979714"/>
            <a:ext cx="5405521" cy="4354286"/>
          </a:xfrm>
          <a:prstGeom prst="wedgeEllipseCallout">
            <a:avLst>
              <a:gd name="adj1" fmla="val 45813"/>
              <a:gd name="adj2" fmla="val 494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57" y="1256969"/>
            <a:ext cx="5499796" cy="36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3766" y="1497773"/>
            <a:ext cx="4078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Have you seen these animals? They have ESCAPED from the zoo!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Pick an animal: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Bear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Giraffe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Zebra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Orangutan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Comic Sans MS" panose="030F0702030302020204" pitchFamily="66" charset="0"/>
              </a:rPr>
              <a:t>Meerkat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Get into character as that animal and write a brief account of the days events as if you were them.</a:t>
            </a:r>
          </a:p>
        </p:txBody>
      </p:sp>
    </p:spTree>
    <p:extLst>
      <p:ext uri="{BB962C8B-B14F-4D97-AF65-F5344CB8AC3E}">
        <p14:creationId xmlns:p14="http://schemas.microsoft.com/office/powerpoint/2010/main" val="13365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311</TotalTime>
  <Words>213</Words>
  <Application>Microsoft Office PowerPoint</Application>
  <PresentationFormat>Custom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Main Event</vt:lpstr>
      <vt:lpstr>Mrs Wraith’s weekly writing challenges </vt:lpstr>
      <vt:lpstr>1. Who lives here? </vt:lpstr>
      <vt:lpstr>2. Where will you go? </vt:lpstr>
      <vt:lpstr>3. Zoo escape!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Wraith’s weekly writing challenges</dc:title>
  <dc:creator>Paul Wraith</dc:creator>
  <cp:lastModifiedBy>Mrs Scott</cp:lastModifiedBy>
  <cp:revision>32</cp:revision>
  <dcterms:created xsi:type="dcterms:W3CDTF">2020-04-01T08:02:33Z</dcterms:created>
  <dcterms:modified xsi:type="dcterms:W3CDTF">2020-05-06T10:53:54Z</dcterms:modified>
</cp:coreProperties>
</file>