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Mrs Wraith’s weekly writing challenges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704" y="4546068"/>
            <a:ext cx="1999661" cy="249348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5169626" y="3338452"/>
            <a:ext cx="5395211" cy="2415233"/>
          </a:xfrm>
          <a:prstGeom prst="wedgeEllipseCallout">
            <a:avLst>
              <a:gd name="adj1" fmla="val -57832"/>
              <a:gd name="adj2" fmla="val 4450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500467" y="3514151"/>
            <a:ext cx="4529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+mj-lt"/>
              </a:rPr>
              <a:t>Hello Banks Lane! </a:t>
            </a:r>
          </a:p>
          <a:p>
            <a:pPr algn="ctr"/>
            <a:r>
              <a:rPr lang="en-GB" sz="2400" dirty="0" smtClean="0">
                <a:latin typeface="+mj-lt"/>
              </a:rPr>
              <a:t>Each week I will set 3 new writing challenges for you to have a go at in your learning logs. Have fun and send us your amazing ideas.  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656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392" y="165296"/>
            <a:ext cx="5630593" cy="1151965"/>
          </a:xfrm>
        </p:spPr>
        <p:txBody>
          <a:bodyPr/>
          <a:lstStyle/>
          <a:p>
            <a:pPr algn="ctr"/>
            <a:r>
              <a:rPr lang="en-GB" u="sng" dirty="0" smtClean="0"/>
              <a:t>1. Another planet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857" y="4812918"/>
            <a:ext cx="1999661" cy="249348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141411" y="1033324"/>
            <a:ext cx="5760720" cy="4149969"/>
          </a:xfrm>
          <a:prstGeom prst="wedgeEllipseCallout">
            <a:avLst>
              <a:gd name="adj1" fmla="val 39569"/>
              <a:gd name="adj2" fmla="val 5741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42805" y="1673597"/>
            <a:ext cx="45579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latin typeface="Comic Sans MS" panose="030F0702030302020204" pitchFamily="66" charset="0"/>
              </a:rPr>
              <a:t>Imagine that this morning you woke up on another planet, draw yourself and all the amazing things you would see. </a:t>
            </a:r>
          </a:p>
          <a:p>
            <a:pPr algn="ctr"/>
            <a:endParaRPr lang="en-GB" sz="2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200" b="1" dirty="0" smtClean="0">
                <a:latin typeface="Comic Sans MS" panose="030F0702030302020204" pitchFamily="66" charset="0"/>
              </a:rPr>
              <a:t>Then write about your planet. Include amazing adjectives, powerful verbs and awesome adverbs to describe.</a:t>
            </a:r>
            <a:endParaRPr lang="en-GB" sz="2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 of the 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5" y="1190652"/>
            <a:ext cx="2682366" cy="159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778" y="2871536"/>
            <a:ext cx="2335962" cy="1585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758" y="4667232"/>
            <a:ext cx="3028950" cy="1504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8543" y="2962460"/>
            <a:ext cx="2451249" cy="152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b="9274"/>
          <a:stretch/>
        </p:blipFill>
        <p:spPr>
          <a:xfrm>
            <a:off x="6751516" y="1260164"/>
            <a:ext cx="1558485" cy="152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852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936" y="249701"/>
            <a:ext cx="10396882" cy="1410287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2</a:t>
            </a:r>
            <a:r>
              <a:rPr lang="en-GB" u="sng" dirty="0" smtClean="0"/>
              <a:t>. Riddles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4900" dirty="0" smtClean="0"/>
              <a:t>Can you solve Mrs Wraith’s riddle?</a:t>
            </a:r>
            <a:endParaRPr lang="en-GB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1228" y="1850966"/>
            <a:ext cx="5447714" cy="1735429"/>
          </a:xfr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You may enter, but you may not come in,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I have space, but no room,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I have keys, but open no lock.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What am I?</a:t>
            </a:r>
            <a:endParaRPr lang="en-GB" sz="2400" dirty="0"/>
          </a:p>
        </p:txBody>
      </p:sp>
      <p:sp>
        <p:nvSpPr>
          <p:cNvPr id="5" name="Oval Callout 4"/>
          <p:cNvSpPr/>
          <p:nvPr/>
        </p:nvSpPr>
        <p:spPr>
          <a:xfrm>
            <a:off x="5739619" y="1850966"/>
            <a:ext cx="6091310" cy="4149969"/>
          </a:xfrm>
          <a:prstGeom prst="wedgeEllipseCallout">
            <a:avLst>
              <a:gd name="adj1" fmla="val -66099"/>
              <a:gd name="adj2" fmla="val 465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381029" y="2427741"/>
            <a:ext cx="4729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Exploring riddles allows you to be a detective and a spy, following clues, and writing </a:t>
            </a:r>
            <a:r>
              <a:rPr lang="en-GB" dirty="0" smtClean="0">
                <a:latin typeface="Comic Sans MS" panose="030F0702030302020204" pitchFamily="66" charset="0"/>
              </a:rPr>
              <a:t>in code</a:t>
            </a:r>
            <a:r>
              <a:rPr lang="en-GB" dirty="0">
                <a:latin typeface="Comic Sans MS" panose="030F0702030302020204" pitchFamily="66" charset="0"/>
              </a:rPr>
              <a:t>. </a:t>
            </a:r>
            <a:r>
              <a:rPr lang="en-GB" dirty="0" smtClean="0">
                <a:latin typeface="Comic Sans MS" panose="030F0702030302020204" pitchFamily="66" charset="0"/>
              </a:rPr>
              <a:t>Writing </a:t>
            </a:r>
            <a:r>
              <a:rPr lang="en-GB" dirty="0">
                <a:latin typeface="Comic Sans MS" panose="030F0702030302020204" pitchFamily="66" charset="0"/>
              </a:rPr>
              <a:t>a riddle is the reverse of solving a puzzle – you have to start with the answer.  </a:t>
            </a:r>
            <a:r>
              <a:rPr lang="en-GB" dirty="0" smtClean="0">
                <a:latin typeface="Comic Sans MS" panose="030F0702030302020204" pitchFamily="66" charset="0"/>
              </a:rPr>
              <a:t>First, </a:t>
            </a:r>
            <a:r>
              <a:rPr lang="en-GB" dirty="0">
                <a:latin typeface="Comic Sans MS" panose="030F0702030302020204" pitchFamily="66" charset="0"/>
              </a:rPr>
              <a:t>choose something to write </a:t>
            </a:r>
            <a:r>
              <a:rPr lang="en-GB" dirty="0" smtClean="0">
                <a:latin typeface="Comic Sans MS" panose="030F0702030302020204" pitchFamily="66" charset="0"/>
              </a:rPr>
              <a:t>about e.g. objects </a:t>
            </a:r>
            <a:r>
              <a:rPr lang="en-GB" dirty="0">
                <a:latin typeface="Comic Sans MS" panose="030F0702030302020204" pitchFamily="66" charset="0"/>
              </a:rPr>
              <a:t>or </a:t>
            </a:r>
            <a:r>
              <a:rPr lang="en-GB" dirty="0" smtClean="0">
                <a:latin typeface="Comic Sans MS" panose="030F0702030302020204" pitchFamily="66" charset="0"/>
              </a:rPr>
              <a:t>animals.</a:t>
            </a: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Once you know the solution, you have to think of the clues that will lead someone to guess it</a:t>
            </a:r>
            <a:r>
              <a:rPr lang="en-GB" dirty="0" smtClean="0">
                <a:latin typeface="Comic Sans MS" panose="030F0702030302020204" pitchFamily="66" charset="0"/>
              </a:rPr>
              <a:t>. </a:t>
            </a:r>
            <a:r>
              <a:rPr lang="en-GB" dirty="0">
                <a:latin typeface="Comic Sans MS" panose="030F0702030302020204" pitchFamily="66" charset="0"/>
              </a:rPr>
              <a:t>Imagine you are that thing, and describe </a:t>
            </a:r>
            <a:r>
              <a:rPr lang="en-GB" dirty="0" smtClean="0">
                <a:latin typeface="Comic Sans MS" panose="030F0702030302020204" pitchFamily="66" charset="0"/>
              </a:rPr>
              <a:t>yourself.</a:t>
            </a:r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717" y="4909771"/>
            <a:ext cx="1441545" cy="14488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1228" y="4135901"/>
            <a:ext cx="4447634" cy="62729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Can you write your own riddle?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01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3578" y="156063"/>
            <a:ext cx="5630593" cy="1151965"/>
          </a:xfrm>
        </p:spPr>
        <p:txBody>
          <a:bodyPr/>
          <a:lstStyle/>
          <a:p>
            <a:pPr algn="ctr"/>
            <a:r>
              <a:rPr lang="en-GB" u="sng" dirty="0" smtClean="0"/>
              <a:t>3. MARVEL vs DC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8894" t="14714" r="19958" b="9389"/>
          <a:stretch/>
        </p:blipFill>
        <p:spPr>
          <a:xfrm>
            <a:off x="168812" y="1317261"/>
            <a:ext cx="5780063" cy="4033379"/>
          </a:xfrm>
          <a:prstGeom prst="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857" y="4812918"/>
            <a:ext cx="1999661" cy="249348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098345" y="990105"/>
            <a:ext cx="5760720" cy="4149969"/>
          </a:xfrm>
          <a:prstGeom prst="wedgeEllipseCallout">
            <a:avLst>
              <a:gd name="adj1" fmla="val -38087"/>
              <a:gd name="adj2" fmla="val 6656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6752493" y="1661759"/>
            <a:ext cx="471267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Comic Sans MS" panose="030F0702030302020204" pitchFamily="66" charset="0"/>
              </a:rPr>
              <a:t>W</a:t>
            </a:r>
            <a:r>
              <a:rPr lang="en-GB" sz="2000" b="1" dirty="0" smtClean="0">
                <a:latin typeface="Comic Sans MS" panose="030F0702030302020204" pitchFamily="66" charset="0"/>
              </a:rPr>
              <a:t>hat is happening in this picture?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The Marvel Superheroes </a:t>
            </a:r>
            <a:r>
              <a:rPr lang="en-GB" b="1" u="sng" dirty="0" smtClean="0">
                <a:latin typeface="Comic Sans MS" panose="030F0702030302020204" pitchFamily="66" charset="0"/>
              </a:rPr>
              <a:t>DO NOT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seem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impressed with Batman!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the dialogue between the characters?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Try your best to use </a:t>
            </a:r>
            <a:r>
              <a:rPr lang="en-GB" b="1" u="sng" dirty="0" smtClean="0">
                <a:latin typeface="Comic Sans MS" panose="030F0702030302020204" pitchFamily="66" charset="0"/>
              </a:rPr>
              <a:t>ALL</a:t>
            </a:r>
            <a:r>
              <a:rPr lang="en-GB" dirty="0" smtClean="0">
                <a:latin typeface="Comic Sans MS" panose="030F0702030302020204" pitchFamily="66" charset="0"/>
              </a:rPr>
              <a:t> the rules for speech punctuation.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529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49</TotalTime>
  <Words>265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Impact</vt:lpstr>
      <vt:lpstr>Main Event</vt:lpstr>
      <vt:lpstr>Mrs Wraith’s weekly writing challenges </vt:lpstr>
      <vt:lpstr>1. Another planet</vt:lpstr>
      <vt:lpstr>2. Riddles Can you solve Mrs Wraith’s riddle?</vt:lpstr>
      <vt:lpstr>3. MARVEL vs DC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 Wraith’s weekly writing challenges</dc:title>
  <dc:creator>Paul Wraith</dc:creator>
  <cp:lastModifiedBy>Paul Wraith</cp:lastModifiedBy>
  <cp:revision>8</cp:revision>
  <dcterms:created xsi:type="dcterms:W3CDTF">2020-04-01T08:02:33Z</dcterms:created>
  <dcterms:modified xsi:type="dcterms:W3CDTF">2020-04-01T08:51:57Z</dcterms:modified>
</cp:coreProperties>
</file>